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9" r:id="rId6"/>
    <p:sldId id="260" r:id="rId7"/>
    <p:sldId id="270" r:id="rId8"/>
    <p:sldId id="271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2" r:id="rId18"/>
    <p:sldId id="267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08/05/2024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66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77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67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75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64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0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81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70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5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56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87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08/05/2024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4" y="1447800"/>
            <a:ext cx="11099655" cy="3329581"/>
          </a:xfrm>
        </p:spPr>
        <p:txBody>
          <a:bodyPr rtlCol="0">
            <a:normAutofit/>
          </a:bodyPr>
          <a:lstStyle/>
          <a:p>
            <a:pPr rtl="0"/>
            <a:r>
              <a:rPr lang="pt-BR" sz="6600" dirty="0"/>
              <a:t>MODELAGEM DE API REST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APLICATIVO DE MÚSICA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4839298" cy="13577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Criar playlist</a:t>
            </a:r>
          </a:p>
          <a:p>
            <a:r>
              <a:rPr lang="pt-BR" dirty="0"/>
              <a:t>URI: POST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-id}/playlists</a:t>
            </a:r>
          </a:p>
          <a:p>
            <a:r>
              <a:rPr lang="pt-BR" dirty="0"/>
              <a:t>Método HTTP: POST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PLAYLISTS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908C01-4F04-6894-BA19-A70CD49E7E8F}"/>
              </a:ext>
            </a:extLst>
          </p:cNvPr>
          <p:cNvSpPr txBox="1"/>
          <p:nvPr/>
        </p:nvSpPr>
        <p:spPr>
          <a:xfrm>
            <a:off x="681584" y="3756544"/>
            <a:ext cx="8716461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 Erros esperados: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404 </a:t>
            </a:r>
            <a:r>
              <a:rPr lang="pt-BR" dirty="0" err="1"/>
              <a:t>bad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: Usuário não encontrado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500 </a:t>
            </a:r>
            <a:r>
              <a:rPr lang="pt-BR" dirty="0" err="1"/>
              <a:t>internal</a:t>
            </a:r>
            <a:r>
              <a:rPr lang="pt-BR" dirty="0"/>
              <a:t> server </a:t>
            </a:r>
            <a:r>
              <a:rPr lang="pt-BR" dirty="0" err="1"/>
              <a:t>error</a:t>
            </a:r>
            <a:r>
              <a:rPr lang="pt-BR" dirty="0"/>
              <a:t>: erro de servidor</a:t>
            </a:r>
          </a:p>
          <a:p>
            <a:pPr>
              <a:spcBef>
                <a:spcPts val="1000"/>
              </a:spcBef>
              <a:buClr>
                <a:srgbClr val="ACD433"/>
              </a:buClr>
              <a:buSzPct val="80000"/>
              <a:defRPr/>
            </a:pPr>
            <a:r>
              <a:rPr lang="pt-BR" dirty="0"/>
              <a:t>	409 </a:t>
            </a:r>
            <a:r>
              <a:rPr lang="pt-BR" dirty="0" err="1"/>
              <a:t>Conflict</a:t>
            </a:r>
            <a:r>
              <a:rPr lang="pt-BR" dirty="0"/>
              <a:t>: Playlist com mesmo nome já existe para o usuário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Status Codes: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201 </a:t>
            </a:r>
            <a:r>
              <a:rPr lang="pt-BR" dirty="0" err="1"/>
              <a:t>Created</a:t>
            </a:r>
            <a:r>
              <a:rPr lang="pt-BR" dirty="0"/>
              <a:t>: Playlist criada com sucesso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BF5930-2ACD-F0E6-DDE7-0FF60DF44084}"/>
              </a:ext>
            </a:extLst>
          </p:cNvPr>
          <p:cNvSpPr txBox="1"/>
          <p:nvPr/>
        </p:nvSpPr>
        <p:spPr>
          <a:xfrm>
            <a:off x="6396287" y="1467675"/>
            <a:ext cx="6823876" cy="326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Requisição esperada:</a:t>
            </a:r>
          </a:p>
          <a:p>
            <a:pPr marL="0" indent="0">
              <a:buNone/>
            </a:pPr>
            <a:r>
              <a:rPr lang="pt-BR" dirty="0"/>
              <a:t>	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Requisição esperada:</a:t>
            </a:r>
          </a:p>
          <a:p>
            <a:pPr marL="0" indent="0">
              <a:buNone/>
            </a:pPr>
            <a:r>
              <a:rPr lang="pt-BR" dirty="0"/>
              <a:t>	{</a:t>
            </a:r>
          </a:p>
          <a:p>
            <a:pPr marL="0" indent="0">
              <a:buNone/>
            </a:pPr>
            <a:r>
              <a:rPr lang="pt-BR" dirty="0"/>
              <a:t>		"nome": “Novo nome da Playlist“</a:t>
            </a:r>
          </a:p>
          <a:p>
            <a:pPr marL="0" indent="0">
              <a:buNone/>
            </a:pPr>
            <a:r>
              <a:rPr lang="pt-BR" dirty="0"/>
              <a:t>		“musicas” : [</a:t>
            </a:r>
          </a:p>
          <a:p>
            <a:pPr marL="0" indent="0">
              <a:buNone/>
            </a:pPr>
            <a:r>
              <a:rPr lang="pt-BR" dirty="0"/>
              <a:t>			“nome” : “musica do </a:t>
            </a:r>
            <a:r>
              <a:rPr lang="pt-BR" dirty="0" err="1"/>
              <a:t>neymar</a:t>
            </a:r>
            <a:r>
              <a:rPr lang="pt-BR" dirty="0"/>
              <a:t>”,</a:t>
            </a:r>
          </a:p>
          <a:p>
            <a:pPr marL="0" indent="0">
              <a:buNone/>
            </a:pPr>
            <a:r>
              <a:rPr lang="pt-BR" dirty="0"/>
              <a:t>			“cantor” : “</a:t>
            </a:r>
            <a:r>
              <a:rPr lang="pt-BR" dirty="0" err="1"/>
              <a:t>neymar</a:t>
            </a:r>
            <a:r>
              <a:rPr lang="pt-BR" dirty="0"/>
              <a:t>”,</a:t>
            </a:r>
          </a:p>
          <a:p>
            <a:pPr marL="0" indent="0">
              <a:buNone/>
            </a:pPr>
            <a:r>
              <a:rPr lang="pt-BR" dirty="0"/>
              <a:t>			“</a:t>
            </a:r>
            <a:r>
              <a:rPr lang="pt-BR" dirty="0" err="1"/>
              <a:t>duracao</a:t>
            </a:r>
            <a:r>
              <a:rPr lang="pt-BR" dirty="0"/>
              <a:t>” : “90”</a:t>
            </a:r>
          </a:p>
          <a:p>
            <a:pPr marL="0" indent="0">
              <a:buNone/>
            </a:pPr>
            <a:r>
              <a:rPr lang="pt-BR" dirty="0"/>
              <a:t>			“</a:t>
            </a:r>
            <a:r>
              <a:rPr lang="pt-BR" dirty="0" err="1"/>
              <a:t>dataCriacao</a:t>
            </a:r>
            <a:r>
              <a:rPr lang="pt-BR" dirty="0"/>
              <a:t>” : “01/05/2024”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0313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7745365" cy="304777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Ler informações da playlist</a:t>
            </a:r>
          </a:p>
          <a:p>
            <a:r>
              <a:rPr lang="pt-BR" dirty="0"/>
              <a:t>URI: GET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-id}/playlists/{playlist-id}</a:t>
            </a:r>
          </a:p>
          <a:p>
            <a:r>
              <a:rPr lang="pt-BR" dirty="0"/>
              <a:t>Método HTTP: GET</a:t>
            </a:r>
          </a:p>
          <a:p>
            <a:r>
              <a:rPr lang="pt-BR" dirty="0"/>
              <a:t>Erros esperados:</a:t>
            </a:r>
          </a:p>
          <a:p>
            <a:pPr marL="0" indent="0">
              <a:buNone/>
            </a:pPr>
            <a:r>
              <a:rPr lang="pt-BR" dirty="0"/>
              <a:t>	404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: Usuário não encontrado, Playlist não encontrada</a:t>
            </a:r>
          </a:p>
          <a:p>
            <a:pPr marL="0" indent="0">
              <a:buNone/>
            </a:pPr>
            <a:r>
              <a:rPr lang="pt-BR" dirty="0"/>
              <a:t>	401 </a:t>
            </a:r>
            <a:r>
              <a:rPr lang="pt-BR" dirty="0" err="1"/>
              <a:t>Unauthorized</a:t>
            </a:r>
            <a:r>
              <a:rPr lang="pt-BR" dirty="0"/>
              <a:t>: usuário não autorizado</a:t>
            </a:r>
          </a:p>
          <a:p>
            <a:pPr marL="0" indent="0">
              <a:buNone/>
            </a:pPr>
            <a:r>
              <a:rPr lang="pt-BR" dirty="0"/>
              <a:t>	400 </a:t>
            </a:r>
            <a:r>
              <a:rPr lang="pt-BR" dirty="0" err="1"/>
              <a:t>bad-request</a:t>
            </a:r>
            <a:r>
              <a:rPr lang="pt-BR" dirty="0"/>
              <a:t>: parâmetro de query com erro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Status Codes:</a:t>
            </a:r>
          </a:p>
          <a:p>
            <a:pPr marL="0" indent="0">
              <a:buNone/>
            </a:pPr>
            <a:r>
              <a:rPr lang="pt-BR" dirty="0"/>
              <a:t>	200 OK: Informações da playlist recuperadas com sucesso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PLAYLISTS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0712" y="2431845"/>
            <a:ext cx="4395597" cy="36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5230765" cy="135772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Atualizar informações da playlist</a:t>
            </a:r>
          </a:p>
          <a:p>
            <a:r>
              <a:rPr lang="pt-BR" dirty="0"/>
              <a:t>URI: PATCH </a:t>
            </a:r>
          </a:p>
          <a:p>
            <a:pPr marL="0" indent="0">
              <a:buNone/>
            </a:pPr>
            <a:r>
              <a:rPr lang="pt-BR" dirty="0"/>
              <a:t>	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-id}/playlists/{playlist-id}</a:t>
            </a:r>
          </a:p>
          <a:p>
            <a:r>
              <a:rPr lang="pt-BR" dirty="0"/>
              <a:t>Método HTTP: PATCH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PLAYLISTS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306" y="2663766"/>
            <a:ext cx="4395597" cy="36641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908C01-4F04-6894-BA19-A70CD49E7E8F}"/>
              </a:ext>
            </a:extLst>
          </p:cNvPr>
          <p:cNvSpPr txBox="1"/>
          <p:nvPr/>
        </p:nvSpPr>
        <p:spPr>
          <a:xfrm>
            <a:off x="681584" y="4226377"/>
            <a:ext cx="871646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 Erros esperados: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404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: Playlist não encontrada</a:t>
            </a:r>
          </a:p>
          <a:p>
            <a:pPr marL="0" indent="0">
              <a:buNone/>
            </a:pPr>
            <a:r>
              <a:rPr lang="pt-BR" dirty="0"/>
              <a:t>	401 </a:t>
            </a:r>
            <a:r>
              <a:rPr lang="pt-BR" dirty="0" err="1"/>
              <a:t>Unauthorized</a:t>
            </a:r>
            <a:r>
              <a:rPr lang="pt-BR" dirty="0"/>
              <a:t>: usuário não autorizado</a:t>
            </a:r>
          </a:p>
          <a:p>
            <a:pPr marL="0" indent="0">
              <a:buNone/>
            </a:pPr>
            <a:r>
              <a:rPr lang="pt-BR" dirty="0"/>
              <a:t>	400 </a:t>
            </a:r>
            <a:r>
              <a:rPr lang="pt-BR" dirty="0" err="1"/>
              <a:t>bad-request</a:t>
            </a:r>
            <a:r>
              <a:rPr lang="pt-BR" dirty="0"/>
              <a:t>: parâmetro de query com erro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Status Codes: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200 OK: Informações da playlist atualizadas com sucesso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BF5930-2ACD-F0E6-DDE7-0FF60DF44084}"/>
              </a:ext>
            </a:extLst>
          </p:cNvPr>
          <p:cNvSpPr txBox="1"/>
          <p:nvPr/>
        </p:nvSpPr>
        <p:spPr>
          <a:xfrm>
            <a:off x="6593933" y="1945406"/>
            <a:ext cx="68238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Requisição esperada:</a:t>
            </a:r>
          </a:p>
          <a:p>
            <a:pPr marL="0" indent="0">
              <a:buNone/>
            </a:pPr>
            <a:r>
              <a:rPr lang="pt-BR" dirty="0"/>
              <a:t>	{</a:t>
            </a:r>
          </a:p>
          <a:p>
            <a:pPr marL="0" indent="0">
              <a:buNone/>
            </a:pPr>
            <a:r>
              <a:rPr lang="pt-BR" dirty="0"/>
              <a:t>		"nome": “Novo nome da Playlist“</a:t>
            </a:r>
          </a:p>
          <a:p>
            <a:pPr marL="0" indent="0">
              <a:buNone/>
            </a:pPr>
            <a:r>
              <a:rPr lang="pt-BR" dirty="0"/>
              <a:t>		“musicas” : [</a:t>
            </a:r>
          </a:p>
          <a:p>
            <a:pPr marL="0" indent="0">
              <a:buNone/>
            </a:pPr>
            <a:r>
              <a:rPr lang="pt-BR" dirty="0"/>
              <a:t>			“nome” : “musica do </a:t>
            </a:r>
            <a:r>
              <a:rPr lang="pt-BR" dirty="0" err="1"/>
              <a:t>neymar</a:t>
            </a:r>
            <a:r>
              <a:rPr lang="pt-BR" dirty="0"/>
              <a:t>”,</a:t>
            </a:r>
          </a:p>
          <a:p>
            <a:pPr marL="0" indent="0">
              <a:buNone/>
            </a:pPr>
            <a:r>
              <a:rPr lang="pt-BR" dirty="0"/>
              <a:t>			“cantor” : “</a:t>
            </a:r>
            <a:r>
              <a:rPr lang="pt-BR" dirty="0" err="1"/>
              <a:t>neymar</a:t>
            </a:r>
            <a:r>
              <a:rPr lang="pt-BR" dirty="0"/>
              <a:t>”,</a:t>
            </a:r>
          </a:p>
          <a:p>
            <a:pPr marL="0" indent="0">
              <a:buNone/>
            </a:pPr>
            <a:r>
              <a:rPr lang="pt-BR" dirty="0"/>
              <a:t>			“</a:t>
            </a:r>
            <a:r>
              <a:rPr lang="pt-BR" dirty="0" err="1"/>
              <a:t>duracao</a:t>
            </a:r>
            <a:r>
              <a:rPr lang="pt-BR" dirty="0"/>
              <a:t>” : “90”</a:t>
            </a:r>
          </a:p>
          <a:p>
            <a:pPr marL="0" indent="0">
              <a:buNone/>
            </a:pPr>
            <a:r>
              <a:rPr lang="pt-BR" dirty="0"/>
              <a:t>			“</a:t>
            </a:r>
            <a:r>
              <a:rPr lang="pt-BR" dirty="0" err="1"/>
              <a:t>dataCriacao</a:t>
            </a:r>
            <a:r>
              <a:rPr lang="pt-BR" dirty="0"/>
              <a:t>” : “01/05/2024”</a:t>
            </a:r>
          </a:p>
          <a:p>
            <a:pPr marL="0" indent="0">
              <a:buNone/>
            </a:pPr>
            <a:r>
              <a:rPr lang="pt-BR" dirty="0"/>
              <a:t>		]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02255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8205742" cy="304777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Excluir playlist</a:t>
            </a:r>
          </a:p>
          <a:p>
            <a:r>
              <a:rPr lang="pt-BR" dirty="0"/>
              <a:t>URI: DELETE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-id}/playlists/{playlist-id}</a:t>
            </a:r>
          </a:p>
          <a:p>
            <a:r>
              <a:rPr lang="pt-BR" dirty="0"/>
              <a:t>Método HTTP: DELETE</a:t>
            </a:r>
          </a:p>
          <a:p>
            <a:r>
              <a:rPr lang="pt-BR" dirty="0"/>
              <a:t>Erros esperados: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None/>
              <a:tabLst/>
              <a:defRPr/>
            </a:pPr>
            <a:r>
              <a:rPr lang="pt-BR" dirty="0"/>
              <a:t>	404 </a:t>
            </a:r>
            <a:r>
              <a:rPr lang="pt-BR" dirty="0" err="1"/>
              <a:t>bad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: Usuário não encontrado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None/>
              <a:tabLst/>
              <a:defRPr/>
            </a:pPr>
            <a:r>
              <a:rPr lang="pt-BR" dirty="0"/>
              <a:t>	409 </a:t>
            </a:r>
            <a:r>
              <a:rPr lang="pt-BR" dirty="0" err="1"/>
              <a:t>Conflict</a:t>
            </a:r>
            <a:r>
              <a:rPr lang="pt-BR" dirty="0"/>
              <a:t>: Playlist com mesmo nome já existe para o usuário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None/>
              <a:tabLst/>
              <a:defRPr/>
            </a:pPr>
            <a:r>
              <a:rPr lang="pt-BR" dirty="0"/>
              <a:t>	500 </a:t>
            </a:r>
            <a:r>
              <a:rPr lang="pt-BR" dirty="0" err="1"/>
              <a:t>internal</a:t>
            </a:r>
            <a:r>
              <a:rPr lang="pt-BR" dirty="0"/>
              <a:t> server </a:t>
            </a:r>
            <a:r>
              <a:rPr lang="pt-BR" dirty="0" err="1"/>
              <a:t>error</a:t>
            </a:r>
            <a:r>
              <a:rPr lang="pt-BR" dirty="0"/>
              <a:t>: erro de servidor</a:t>
            </a:r>
          </a:p>
          <a:p>
            <a:r>
              <a:rPr lang="pt-BR" dirty="0"/>
              <a:t>Status Codes:</a:t>
            </a:r>
          </a:p>
          <a:p>
            <a:pPr marL="0" indent="0">
              <a:buNone/>
            </a:pPr>
            <a:r>
              <a:rPr lang="pt-BR" dirty="0"/>
              <a:t>	204 No </a:t>
            </a:r>
            <a:r>
              <a:rPr lang="pt-BR" dirty="0" err="1"/>
              <a:t>Content</a:t>
            </a:r>
            <a:r>
              <a:rPr lang="pt-BR" dirty="0"/>
              <a:t>: Playlist excluída com sucesso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PLAYLISTS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0712" y="2431845"/>
            <a:ext cx="4395597" cy="36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30566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CONCLUSÃO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8101262" y="10"/>
            <a:ext cx="4093547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7A6165-EEE4-94F9-9FDC-790C6D8C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7" y="1732547"/>
            <a:ext cx="7274133" cy="4496187"/>
          </a:xfrm>
        </p:spPr>
        <p:txBody>
          <a:bodyPr>
            <a:noAutofit/>
          </a:bodyPr>
          <a:lstStyle/>
          <a:p>
            <a:r>
              <a:rPr lang="pt-BR" sz="2800" dirty="0"/>
              <a:t>A modelagem de uma API REST para um aplicativo de música requer uma compreensão sólida dos conceitos </a:t>
            </a:r>
            <a:r>
              <a:rPr lang="pt-BR" sz="2800" dirty="0" err="1"/>
              <a:t>RESTful</a:t>
            </a:r>
            <a:r>
              <a:rPr lang="pt-BR" sz="2800" dirty="0"/>
              <a:t> e das necessidades específicas do aplicativo. Seguir boas práticas, como utilizar os métodos HTTP apropriados para cada operação e fornecer mensagens de erro claras, é essencial para criar uma API eficiente e fácil de usar.</a:t>
            </a:r>
          </a:p>
        </p:txBody>
      </p:sp>
    </p:spTree>
    <p:extLst>
      <p:ext uri="{BB962C8B-B14F-4D97-AF65-F5344CB8AC3E}">
        <p14:creationId xmlns:p14="http://schemas.microsoft.com/office/powerpoint/2010/main" val="113574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23904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47791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ANGIEL LEAL</a:t>
            </a:r>
          </a:p>
          <a:p>
            <a:pPr rtl="0"/>
            <a:r>
              <a:rPr lang="pt-BR" dirty="0"/>
              <a:t>LUCAS </a:t>
            </a:r>
            <a:r>
              <a:rPr lang="pt-BR" dirty="0" err="1"/>
              <a:t>Daufenbach</a:t>
            </a:r>
            <a:endParaRPr lang="pt-BR" dirty="0"/>
          </a:p>
          <a:p>
            <a:pPr rtl="0"/>
            <a:r>
              <a:rPr lang="pt-BR" dirty="0"/>
              <a:t>MARCOS JERONIMO</a:t>
            </a:r>
          </a:p>
          <a:p>
            <a:pPr rtl="0"/>
            <a:r>
              <a:rPr lang="pt-BR" dirty="0"/>
              <a:t>MATEUS ZANIN</a:t>
            </a:r>
          </a:p>
          <a:p>
            <a:pPr rtl="0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dirty="0"/>
              <a:t>Modelagem de API REST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7A6165-EEE4-94F9-9FDC-790C6D8C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706459"/>
            <a:ext cx="4802032" cy="3760580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Hoje estaremos explorando os conceitos chave do modelo REST e boas práticas para a construção de APIs, utilizando como exemplo a modelagem de uma API para um aplicativo de música semelhante ao </a:t>
            </a:r>
            <a:r>
              <a:rPr lang="pt-BR" sz="2800" dirty="0" err="1"/>
              <a:t>Spotify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593560"/>
            <a:ext cx="9404723" cy="1400530"/>
          </a:xfrm>
        </p:spPr>
        <p:txBody>
          <a:bodyPr rtlCol="0"/>
          <a:lstStyle/>
          <a:p>
            <a:pPr rtl="0"/>
            <a:r>
              <a:rPr lang="pt-BR" sz="3200" b="1" dirty="0"/>
              <a:t>RECURSOS DE DOMÍNIO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4AF2F0-681D-B6C8-0716-202FFBE8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1. </a:t>
            </a:r>
            <a:r>
              <a:rPr lang="pt-BR" sz="3200" b="1" dirty="0"/>
              <a:t>Usuários: </a:t>
            </a:r>
            <a:r>
              <a:rPr lang="pt-BR" sz="3200" dirty="0"/>
              <a:t>Representa os usuários do aplicativo, incluindo informações de perfil e preferências musicais.</a:t>
            </a:r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2. </a:t>
            </a:r>
            <a:r>
              <a:rPr lang="pt-BR" sz="3200" b="1" dirty="0"/>
              <a:t>Playlists: </a:t>
            </a:r>
            <a:r>
              <a:rPr lang="pt-BR" sz="3200" dirty="0"/>
              <a:t>Listas de reprodução que os usuários criam para organizar e compartilhar suas músicas favoritas.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561476"/>
            <a:ext cx="9404723" cy="1400530"/>
          </a:xfrm>
        </p:spPr>
        <p:txBody>
          <a:bodyPr rtlCol="0"/>
          <a:lstStyle/>
          <a:p>
            <a:pPr rtl="0"/>
            <a:r>
              <a:rPr lang="pt-BR" sz="3200" b="1" dirty="0"/>
              <a:t>MÉTODOS CRUD PARA USUÁRIOS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4AF2F0-681D-B6C8-0716-202FFBE8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3200" dirty="0"/>
              <a:t>1. </a:t>
            </a:r>
            <a:r>
              <a:rPr lang="pt-BR" sz="3200" b="1" dirty="0"/>
              <a:t>Criar usuário: </a:t>
            </a:r>
            <a:r>
              <a:rPr lang="pt-BR" sz="3200" dirty="0"/>
              <a:t>Permite a criação de novos usuários com informações como nome, </a:t>
            </a:r>
            <a:r>
              <a:rPr lang="pt-BR" sz="3200" dirty="0" err="1"/>
              <a:t>email</a:t>
            </a:r>
            <a:r>
              <a:rPr lang="pt-BR" sz="3200" dirty="0"/>
              <a:t>, senha e preferências musicais.</a:t>
            </a:r>
          </a:p>
          <a:p>
            <a:r>
              <a:rPr lang="pt-BR" sz="3200" dirty="0"/>
              <a:t>2. </a:t>
            </a:r>
            <a:r>
              <a:rPr lang="pt-BR" sz="3200" b="1" dirty="0"/>
              <a:t>Ler informações do usuário: </a:t>
            </a:r>
            <a:r>
              <a:rPr lang="pt-BR" sz="3200" dirty="0"/>
              <a:t>Recupera as informações de um usuário existente com base em seu ID.</a:t>
            </a:r>
          </a:p>
          <a:p>
            <a:r>
              <a:rPr lang="pt-BR" sz="3200" dirty="0"/>
              <a:t>3. </a:t>
            </a:r>
            <a:r>
              <a:rPr lang="pt-BR" sz="3200" b="1" dirty="0"/>
              <a:t>Atualizar informações do usuário: </a:t>
            </a:r>
            <a:r>
              <a:rPr lang="pt-BR" sz="3200" dirty="0"/>
              <a:t>Permite a atualização das informações de um usuário, como seu nome ou preferências musicais.</a:t>
            </a:r>
          </a:p>
          <a:p>
            <a:r>
              <a:rPr lang="pt-BR" sz="3200" dirty="0"/>
              <a:t>4. </a:t>
            </a:r>
            <a:r>
              <a:rPr lang="pt-BR" sz="3200" b="1" dirty="0"/>
              <a:t>Excluir usuário: </a:t>
            </a:r>
            <a:r>
              <a:rPr lang="pt-BR" sz="3200" dirty="0"/>
              <a:t>Remove um usuário existente do sistema.</a:t>
            </a:r>
          </a:p>
        </p:txBody>
      </p:sp>
    </p:spTree>
    <p:extLst>
      <p:ext uri="{BB962C8B-B14F-4D97-AF65-F5344CB8AC3E}">
        <p14:creationId xmlns:p14="http://schemas.microsoft.com/office/powerpoint/2010/main" val="262200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593560"/>
            <a:ext cx="9404723" cy="1400530"/>
          </a:xfrm>
        </p:spPr>
        <p:txBody>
          <a:bodyPr rtlCol="0"/>
          <a:lstStyle/>
          <a:p>
            <a:pPr rtl="0"/>
            <a:r>
              <a:rPr lang="pt-BR" sz="3200" b="1" dirty="0"/>
              <a:t>MÉTODOS CRUD PARA PLAYLISTS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4AF2F0-681D-B6C8-0716-202FFBE8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1. </a:t>
            </a:r>
            <a:r>
              <a:rPr lang="pt-BR" sz="3200" b="1" dirty="0"/>
              <a:t>Criar playlist: </a:t>
            </a:r>
            <a:r>
              <a:rPr lang="pt-BR" sz="3200" dirty="0"/>
              <a:t>Permite aos usuários criar novas playlists com um nome específico.</a:t>
            </a:r>
          </a:p>
          <a:p>
            <a:r>
              <a:rPr lang="pt-BR" sz="3200" dirty="0"/>
              <a:t>2. </a:t>
            </a:r>
            <a:r>
              <a:rPr lang="pt-BR" sz="3200" b="1" dirty="0"/>
              <a:t>Ler informações da playlist: </a:t>
            </a:r>
            <a:r>
              <a:rPr lang="pt-BR" sz="3200" dirty="0"/>
              <a:t>Recupera as informações de uma playlist existente com base no ID do usuário e da playlist.</a:t>
            </a:r>
          </a:p>
          <a:p>
            <a:r>
              <a:rPr lang="pt-BR" sz="3200" dirty="0"/>
              <a:t>3. </a:t>
            </a:r>
            <a:r>
              <a:rPr lang="pt-BR" sz="3200" b="1" dirty="0"/>
              <a:t>Atualizar informações da playlist: </a:t>
            </a:r>
            <a:r>
              <a:rPr lang="pt-BR" sz="3200" dirty="0"/>
              <a:t>Permite a atualização do nome de uma playlist existente.</a:t>
            </a:r>
          </a:p>
          <a:p>
            <a:r>
              <a:rPr lang="pt-BR" sz="3200" dirty="0"/>
              <a:t>4. </a:t>
            </a:r>
            <a:r>
              <a:rPr lang="pt-BR" sz="3200" b="1" dirty="0"/>
              <a:t>Excluir playlist: </a:t>
            </a:r>
            <a:r>
              <a:rPr lang="pt-BR" sz="3200" dirty="0"/>
              <a:t>Remove uma playlist existente do sistema.</a:t>
            </a:r>
          </a:p>
        </p:txBody>
      </p:sp>
    </p:spTree>
    <p:extLst>
      <p:ext uri="{BB962C8B-B14F-4D97-AF65-F5344CB8AC3E}">
        <p14:creationId xmlns:p14="http://schemas.microsoft.com/office/powerpoint/2010/main" val="33846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206" y="2148208"/>
            <a:ext cx="3617113" cy="13577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Criar usuário</a:t>
            </a:r>
          </a:p>
          <a:p>
            <a:r>
              <a:rPr lang="pt-BR" dirty="0"/>
              <a:t>URI: POST /usuários</a:t>
            </a:r>
          </a:p>
          <a:p>
            <a:r>
              <a:rPr lang="pt-BR" dirty="0"/>
              <a:t>Método HTTP: POST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USUÁRIOS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306" y="2663766"/>
            <a:ext cx="4395597" cy="36641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908C01-4F04-6894-BA19-A70CD49E7E8F}"/>
              </a:ext>
            </a:extLst>
          </p:cNvPr>
          <p:cNvSpPr txBox="1"/>
          <p:nvPr/>
        </p:nvSpPr>
        <p:spPr>
          <a:xfrm>
            <a:off x="646111" y="4507773"/>
            <a:ext cx="871646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Erros esperados:</a:t>
            </a:r>
          </a:p>
          <a:p>
            <a:pPr lvl="1">
              <a:spcBef>
                <a:spcPts val="1000"/>
              </a:spcBef>
              <a:buClr>
                <a:srgbClr val="ACD433"/>
              </a:buClr>
              <a:buSzPct val="80000"/>
              <a:defRPr/>
            </a:pPr>
            <a:r>
              <a:rPr lang="pt-BR" dirty="0"/>
              <a:t>400 </a:t>
            </a:r>
            <a:r>
              <a:rPr lang="pt-BR" dirty="0" err="1"/>
              <a:t>Bad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: Campos obrigatórios não preenchidos, senha fraca</a:t>
            </a:r>
          </a:p>
          <a:p>
            <a:r>
              <a:rPr lang="pt-BR" dirty="0"/>
              <a:t>	409 </a:t>
            </a:r>
            <a:r>
              <a:rPr lang="pt-BR" dirty="0" err="1"/>
              <a:t>Conflict</a:t>
            </a:r>
            <a:r>
              <a:rPr lang="pt-BR" dirty="0"/>
              <a:t>: Email já cadastrado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Status Codes: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201 </a:t>
            </a:r>
            <a:r>
              <a:rPr lang="pt-BR" dirty="0" err="1"/>
              <a:t>Created</a:t>
            </a:r>
            <a:r>
              <a:rPr lang="pt-BR" dirty="0"/>
              <a:t>: Usuário criado com sucesso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BF5930-2ACD-F0E6-DDE7-0FF60DF44084}"/>
              </a:ext>
            </a:extLst>
          </p:cNvPr>
          <p:cNvSpPr txBox="1"/>
          <p:nvPr/>
        </p:nvSpPr>
        <p:spPr>
          <a:xfrm>
            <a:off x="4851945" y="2591635"/>
            <a:ext cx="68238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Requisição esperada:</a:t>
            </a:r>
          </a:p>
          <a:p>
            <a:pPr marL="0" indent="0">
              <a:buNone/>
            </a:pPr>
            <a:r>
              <a:rPr lang="pt-BR" dirty="0"/>
              <a:t>	{</a:t>
            </a:r>
          </a:p>
          <a:p>
            <a:pPr marL="0" indent="0">
              <a:buNone/>
            </a:pPr>
            <a:r>
              <a:rPr lang="pt-BR" dirty="0"/>
              <a:t>		"nome": "Nome do usuário",     </a:t>
            </a:r>
          </a:p>
          <a:p>
            <a:pPr marL="0" indent="0">
              <a:buNone/>
            </a:pPr>
            <a:r>
              <a:rPr lang="pt-BR" dirty="0"/>
              <a:t>  		"</a:t>
            </a:r>
            <a:r>
              <a:rPr lang="pt-BR" dirty="0" err="1"/>
              <a:t>email</a:t>
            </a:r>
            <a:r>
              <a:rPr lang="pt-BR" dirty="0"/>
              <a:t>": "email@exemplo.com", </a:t>
            </a:r>
          </a:p>
          <a:p>
            <a:pPr marL="0" indent="0">
              <a:buNone/>
            </a:pPr>
            <a:r>
              <a:rPr lang="pt-BR" dirty="0"/>
              <a:t>		"senha": "senha123",</a:t>
            </a:r>
          </a:p>
          <a:p>
            <a:pPr marL="0" indent="0">
              <a:buNone/>
            </a:pPr>
            <a:r>
              <a:rPr lang="pt-BR" dirty="0"/>
              <a:t>		"</a:t>
            </a:r>
            <a:r>
              <a:rPr lang="pt-BR" dirty="0" err="1"/>
              <a:t>preferencias_musicais</a:t>
            </a:r>
            <a:r>
              <a:rPr lang="pt-BR" dirty="0"/>
              <a:t>": ["rock", "pop", "eletrônica"]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5936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6745911" cy="3047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Ler informações do usuário</a:t>
            </a:r>
          </a:p>
          <a:p>
            <a:r>
              <a:rPr lang="pt-BR" dirty="0"/>
              <a:t>URI: GET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</a:t>
            </a:r>
          </a:p>
          <a:p>
            <a:r>
              <a:rPr lang="pt-BR" dirty="0"/>
              <a:t>Método HTTP: GET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Erros esperados: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None/>
              <a:tabLst/>
              <a:defRPr/>
            </a:pPr>
            <a:r>
              <a:rPr lang="pt-BR" dirty="0"/>
              <a:t>	404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: Usuário não encontrado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Status Codes:</a:t>
            </a:r>
          </a:p>
          <a:p>
            <a:pPr marL="400050" lvl="1" indent="0">
              <a:buClr>
                <a:srgbClr val="ACD433"/>
              </a:buClr>
              <a:buNone/>
              <a:defRPr/>
            </a:pPr>
            <a:r>
              <a:rPr lang="pt-BR" dirty="0"/>
              <a:t>200 OK: Informações do usuário recuperadas com sucesso</a:t>
            </a:r>
          </a:p>
          <a:p>
            <a:endParaRPr lang="pt-BR" dirty="0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USUÁRIOS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306" y="2663766"/>
            <a:ext cx="4395597" cy="36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8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3" y="2583006"/>
            <a:ext cx="4907111" cy="18828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Atualizar informações do usuário</a:t>
            </a:r>
          </a:p>
          <a:p>
            <a:r>
              <a:rPr lang="pt-BR" dirty="0"/>
              <a:t>URI: PATCH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</a:t>
            </a:r>
          </a:p>
          <a:p>
            <a:r>
              <a:rPr lang="pt-BR" dirty="0"/>
              <a:t>Método HTTP: PUT ou PATCH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USUÁRIOS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306" y="2663766"/>
            <a:ext cx="4395597" cy="36641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908C01-4F04-6894-BA19-A70CD49E7E8F}"/>
              </a:ext>
            </a:extLst>
          </p:cNvPr>
          <p:cNvSpPr txBox="1"/>
          <p:nvPr/>
        </p:nvSpPr>
        <p:spPr>
          <a:xfrm>
            <a:off x="693393" y="3906046"/>
            <a:ext cx="8716461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Erros esperados: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404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: Usuário não encontrado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Status Codes: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tabLst/>
              <a:defRPr/>
            </a:pPr>
            <a:r>
              <a:rPr lang="pt-BR" dirty="0"/>
              <a:t>	200 OK: Informações do usuário atualizadas com sucesso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BF5930-2ACD-F0E6-DDE7-0FF60DF44084}"/>
              </a:ext>
            </a:extLst>
          </p:cNvPr>
          <p:cNvSpPr txBox="1"/>
          <p:nvPr/>
        </p:nvSpPr>
        <p:spPr>
          <a:xfrm>
            <a:off x="5588694" y="2583006"/>
            <a:ext cx="68238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pt-BR" dirty="0"/>
              <a:t>Requisição esperada:</a:t>
            </a:r>
          </a:p>
          <a:p>
            <a:pPr marL="0" indent="0">
              <a:buNone/>
            </a:pPr>
            <a:r>
              <a:rPr lang="pt-BR" dirty="0"/>
              <a:t>	{</a:t>
            </a:r>
          </a:p>
          <a:p>
            <a:pPr marL="0" indent="0">
              <a:buNone/>
            </a:pPr>
            <a:r>
              <a:rPr lang="pt-BR" dirty="0"/>
              <a:t>		"nome": "Novo nome do usuário",</a:t>
            </a:r>
          </a:p>
          <a:p>
            <a:pPr marL="0" indent="0">
              <a:buNone/>
            </a:pPr>
            <a:r>
              <a:rPr lang="pt-BR" dirty="0"/>
              <a:t>       		"</a:t>
            </a:r>
            <a:r>
              <a:rPr lang="pt-BR" dirty="0" err="1"/>
              <a:t>preferencias_musicais</a:t>
            </a:r>
            <a:r>
              <a:rPr lang="pt-BR" dirty="0"/>
              <a:t>": ["jazz", "clássica"]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74981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761092B-CBD8-25FC-D1DB-EB9721B5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429"/>
          </a:xfrm>
        </p:spPr>
        <p:txBody>
          <a:bodyPr/>
          <a:lstStyle/>
          <a:p>
            <a:r>
              <a:rPr lang="pt-BR" b="1" dirty="0"/>
              <a:t>MÉTODOS PARA OPERAÇÕES CRUD</a:t>
            </a:r>
            <a:br>
              <a:rPr lang="pt-BR" dirty="0"/>
            </a:br>
            <a:endParaRPr lang="pt-BR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5EFC7A8-C93E-9F88-C2A1-9C4AA8E80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584" y="2583006"/>
            <a:ext cx="6745911" cy="3047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000" b="1" dirty="0"/>
              <a:t>Excluir usuário</a:t>
            </a:r>
          </a:p>
          <a:p>
            <a:r>
              <a:rPr lang="pt-BR" dirty="0"/>
              <a:t>URI: DELETE /</a:t>
            </a:r>
            <a:r>
              <a:rPr lang="pt-BR" dirty="0" err="1"/>
              <a:t>usuarios</a:t>
            </a:r>
            <a:r>
              <a:rPr lang="pt-BR" dirty="0"/>
              <a:t>/{</a:t>
            </a:r>
            <a:r>
              <a:rPr lang="pt-BR" dirty="0" err="1"/>
              <a:t>usuario</a:t>
            </a:r>
            <a:r>
              <a:rPr lang="pt-BR" dirty="0"/>
              <a:t>-id}</a:t>
            </a:r>
          </a:p>
          <a:p>
            <a:r>
              <a:rPr lang="pt-BR" dirty="0"/>
              <a:t>Método HTTP: DELETE</a:t>
            </a:r>
          </a:p>
          <a:p>
            <a:r>
              <a:rPr lang="pt-BR" dirty="0"/>
              <a:t>Erros esperados:</a:t>
            </a:r>
          </a:p>
          <a:p>
            <a:pPr marL="0" indent="0">
              <a:buNone/>
            </a:pPr>
            <a:r>
              <a:rPr lang="pt-BR" dirty="0"/>
              <a:t>	404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Found</a:t>
            </a:r>
            <a:r>
              <a:rPr lang="pt-BR" dirty="0"/>
              <a:t>: Usuário não encontrado</a:t>
            </a:r>
          </a:p>
          <a:p>
            <a:r>
              <a:rPr lang="pt-BR" dirty="0"/>
              <a:t>Status Codes:</a:t>
            </a:r>
          </a:p>
          <a:p>
            <a:pPr marL="0" indent="0">
              <a:buNone/>
            </a:pPr>
            <a:r>
              <a:rPr lang="pt-BR" dirty="0"/>
              <a:t>	204 No </a:t>
            </a:r>
            <a:r>
              <a:rPr lang="pt-BR" dirty="0" err="1"/>
              <a:t>Content</a:t>
            </a:r>
            <a:r>
              <a:rPr lang="pt-BR" dirty="0"/>
              <a:t>: Usuário excluído com sucesso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932D9C51-95C3-B817-C583-2A2ACA97C6F2}"/>
              </a:ext>
            </a:extLst>
          </p:cNvPr>
          <p:cNvSpPr txBox="1">
            <a:spLocks/>
          </p:cNvSpPr>
          <p:nvPr/>
        </p:nvSpPr>
        <p:spPr>
          <a:xfrm>
            <a:off x="761207" y="1454430"/>
            <a:ext cx="3457868" cy="519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USUÁRIOS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75129B-A2FB-8A2B-96B2-C0E512CE9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879" y="2663722"/>
            <a:ext cx="4395597" cy="36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6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122</TotalTime>
  <Words>1017</Words>
  <Application>Microsoft Office PowerPoint</Application>
  <PresentationFormat>Widescreen</PresentationFormat>
  <Paragraphs>156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Íon</vt:lpstr>
      <vt:lpstr>MODELAGEM DE API REST</vt:lpstr>
      <vt:lpstr>Modelagem de API REST</vt:lpstr>
      <vt:lpstr>RECURSOS DE DOMÍNIO</vt:lpstr>
      <vt:lpstr>MÉTODOS CRUD PARA USUÁRIOS</vt:lpstr>
      <vt:lpstr>MÉTODOS CRUD PARA PLAYLISTS</vt:lpstr>
      <vt:lpstr>MÉTODOS PARA OPERAÇÕES CRUD </vt:lpstr>
      <vt:lpstr>MÉTODOS PARA OPERAÇÕES CRUD </vt:lpstr>
      <vt:lpstr>MÉTODOS PARA OPERAÇÕES CRUD </vt:lpstr>
      <vt:lpstr>MÉTODOS PARA OPERAÇÕES CRUD </vt:lpstr>
      <vt:lpstr>MÉTODOS PARA OPERAÇÕES CRUD </vt:lpstr>
      <vt:lpstr>MÉTODOS PARA OPERAÇÕES CRUD </vt:lpstr>
      <vt:lpstr>MÉTODOS PARA OPERAÇÕES CRUD </vt:lpstr>
      <vt:lpstr>MÉTODOS PARA OPERAÇÕES CRUD </vt:lpstr>
      <vt:lpstr>CONCLUSÃO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DE API REST</dc:title>
  <dc:creator>Angiel Leal</dc:creator>
  <cp:lastModifiedBy>Lucas Daufenbach De Oliveira</cp:lastModifiedBy>
  <cp:revision>3</cp:revision>
  <dcterms:created xsi:type="dcterms:W3CDTF">2024-05-05T21:33:16Z</dcterms:created>
  <dcterms:modified xsi:type="dcterms:W3CDTF">2024-05-08T23:22:52Z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